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Rubino" initials="NR" lastIdx="1" clrIdx="0">
    <p:extLst>
      <p:ext uri="{19B8F6BF-5375-455C-9EA6-DF929625EA0E}">
        <p15:presenceInfo xmlns:p15="http://schemas.microsoft.com/office/powerpoint/2012/main" userId="S-1-5-21-614945312-2035909510-2080853243-14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DED7B-53BA-4F0C-A68D-8ECF242E7914}" v="4" dt="2019-01-17T22:08:39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C1C1-6974-4463-98D4-A9D86B741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54B73-52B6-4D05-B683-8CC59F0DB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30A6-8D15-42EB-9C05-43ADBD01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BFFE-5AA2-47CF-B361-892BF500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25935-930F-4688-80D7-BD7CE6D5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FBAA-60DC-4F8F-B3EF-B6343776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9EE62-5C4A-41CF-BC98-4E0AA9EF3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25D38-FE06-4590-8053-D64136AB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C7AB-B22F-4479-8147-B8014EE1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907F-A160-47D8-96EF-10184C51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AC739-6962-44E0-BE25-F6710700E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8AFC4-2EA8-40E6-91A2-F13ECB32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3B843-AF96-4206-8863-697E3790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5B34-F82E-4E4F-8F4E-2064C0F1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23FA-6EC0-49D5-9EF8-836B86BF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EEB3-18E1-417E-9031-ED72F7C6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9044-300A-4945-8F0E-5C166FFEC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D9725-9CEC-46BD-B422-BAB75C47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0604A-2683-4012-A1D9-DE9A3440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6BE3-1C13-430F-93A3-F85F0CDE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3F03-EFDD-4A9F-80E2-24CE3FC9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10596-1417-4142-A08C-526D37EA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0E5D-5724-4A1C-A7C3-50A4BA2A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01DC-4C74-49DD-A98C-458A9EA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D340-538F-44AF-B9F5-C381E116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560D-07E6-4C39-A17A-A965E4D1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9703-659F-40DC-9066-9708CECFA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BDF79-E832-4C38-8B0B-F8F5D3B5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9E6D-B5AF-4EEF-9B80-3F9CC502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BF35-504E-47E7-8AE8-0AA5F753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4A7F4-A193-49A4-A17C-0D94F1BB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5EA0-102B-4A23-B924-A0DA9F36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30ED-9F17-4176-8B53-C20C65AB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64E8-253C-487A-A2DA-0E2D2117D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F608F-1D48-4B8E-B7F0-E5D7BC089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9C51B-290F-4BD6-957B-5C01B0EC4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AC5B8-0566-47D6-86B1-D4611E5D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3BE84-69FB-406A-92A3-95F64523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772D5-024B-425E-84DD-9FBEAA23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C565-2861-4B54-8730-F9EC1EDE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1C61B-A490-4F67-A7AF-616C6159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8139-3B13-4C7E-AB4A-ADFAC760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292D9-52B0-4FAC-AD57-60724960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3EECD-BEC2-43BC-A16D-F7171881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4DB8E-C54C-4DC1-BC6D-0EEDD43F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4BE68-97DE-4596-9FEE-2C0DF0B7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EBF2-D021-4C78-92FA-60E3F265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E09B0-AC51-4548-8926-022D6A0F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68024-95D0-4C7E-82D0-C67A2F33A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9FE42-531A-4CA1-BFCA-90EB12B7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446B-0002-489C-860E-96101660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ACBFE-8896-4AB6-A7D7-CDA7E64E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980D-E337-449B-BECF-307CBB5C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58FD0-298D-4DB2-8743-5DEA55E0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97C69-7DE0-49D0-B12F-D3440635E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5CAC-0EF1-44CA-9E5D-35DCCEBE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84B87-CD07-46E4-BC9A-9DC0F0B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7C330-C4E4-455A-8651-C1C1B32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750A2-700B-47E2-87A8-489208C5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0B188-2849-4904-9115-2B0CFF74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C366-BDA6-46C2-B2BA-A81AFD4D2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869E-E9D8-476D-A931-9CA5FD1BE9D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FB5E3-B6DA-473B-BBC3-87430B6C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B5DC-D9D9-425E-A685-75EA690D5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79D6-568F-4561-A704-432D008E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A94C6E-3775-4727-9DDB-71C15E990983}"/>
              </a:ext>
            </a:extLst>
          </p:cNvPr>
          <p:cNvSpPr txBox="1"/>
          <p:nvPr/>
        </p:nvSpPr>
        <p:spPr>
          <a:xfrm>
            <a:off x="599440" y="731520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VAM TWITTER Posts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3EDF6-B860-425B-9884-C7309E60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50" t="27482" r="13463" b="20356"/>
          <a:stretch/>
        </p:blipFill>
        <p:spPr>
          <a:xfrm>
            <a:off x="209408" y="1587103"/>
            <a:ext cx="5753241" cy="4539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BFED64-8A7E-4A65-8E2C-6DBF89001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86" t="27850" r="13906" b="15484"/>
          <a:stretch/>
        </p:blipFill>
        <p:spPr>
          <a:xfrm>
            <a:off x="6395768" y="1589539"/>
            <a:ext cx="5253307" cy="4536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440" y="60603"/>
            <a:ext cx="364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</a:rPr>
              <a:t>BD-9217 VAM Social Media posts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1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66FC7-3E81-414C-8EEF-44350C62C77C}"/>
              </a:ext>
            </a:extLst>
          </p:cNvPr>
          <p:cNvSpPr txBox="1"/>
          <p:nvPr/>
        </p:nvSpPr>
        <p:spPr>
          <a:xfrm>
            <a:off x="690880" y="812800"/>
            <a:ext cx="32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VAM LinkedIn Posts (BD internal)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E840F-726C-45F6-BC9E-1943571F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2" t="27678" r="15146" b="15643"/>
          <a:stretch/>
        </p:blipFill>
        <p:spPr>
          <a:xfrm>
            <a:off x="519430" y="1472009"/>
            <a:ext cx="5367020" cy="5081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9174F-1677-47D3-9EBA-38B760956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03" t="27714" r="15234" b="15997"/>
          <a:stretch/>
        </p:blipFill>
        <p:spPr>
          <a:xfrm>
            <a:off x="6379772" y="1459569"/>
            <a:ext cx="5367020" cy="49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55B46-6BEA-4DA0-BE07-382654E1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9" t="26087" r="17419" b="20725"/>
          <a:stretch/>
        </p:blipFill>
        <p:spPr>
          <a:xfrm>
            <a:off x="805070" y="1520688"/>
            <a:ext cx="5160604" cy="4850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B1E5FB-E20F-46AE-89BF-982A823EE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83" t="28100" r="15416" b="19712"/>
          <a:stretch/>
        </p:blipFill>
        <p:spPr>
          <a:xfrm>
            <a:off x="6394174" y="1520688"/>
            <a:ext cx="5313680" cy="458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8D34D-F9A3-4878-968F-8AA6CA9E7A5D}"/>
              </a:ext>
            </a:extLst>
          </p:cNvPr>
          <p:cNvSpPr txBox="1"/>
          <p:nvPr/>
        </p:nvSpPr>
        <p:spPr>
          <a:xfrm>
            <a:off x="805070" y="725557"/>
            <a:ext cx="419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VAM LinkedIn Posts (SPONSORED external)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0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Carlantone</dc:creator>
  <cp:lastModifiedBy>Anne Carlantone</cp:lastModifiedBy>
  <cp:revision>8</cp:revision>
  <dcterms:created xsi:type="dcterms:W3CDTF">2019-01-14T16:43:49Z</dcterms:created>
  <dcterms:modified xsi:type="dcterms:W3CDTF">2019-01-30T22:35:43Z</dcterms:modified>
</cp:coreProperties>
</file>